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3adb54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3adb54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d3adb548d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d3adb548d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3adb548d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d3adb548d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3adb548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3adb548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3adb548d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3adb548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3adb548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3adb548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3adb548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d3adb548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3adb548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3adb548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3adb548d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3adb548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d3adb548d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d3adb548d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d3adb548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d3adb548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911400" y="863475"/>
            <a:ext cx="1321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375"/>
            <a:ext cx="8839202" cy="30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885900" y="451575"/>
            <a:ext cx="1681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243900" y="848875"/>
            <a:ext cx="252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Further Exploitation Plans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2067625" y="1939825"/>
            <a:ext cx="51288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Brute Force Attack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 Injection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Directory Traversal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via AJAX request with JSON response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2681350" y="826975"/>
            <a:ext cx="4306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In-depth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scanning of open ports using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05500"/>
            <a:ext cx="8138049" cy="39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118775" y="826975"/>
            <a:ext cx="5793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strength of ciphers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nmap tool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(Ciphers are strong)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13" y="1401525"/>
            <a:ext cx="4431522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876725" y="819675"/>
            <a:ext cx="3638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Details of the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using Wappalyzer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50" y="1547650"/>
            <a:ext cx="5946324" cy="3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816750" y="819675"/>
            <a:ext cx="6048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email addresses related to beml.co.in 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hunter.io tool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0" y="1154625"/>
            <a:ext cx="4003624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338900" y="420100"/>
            <a:ext cx="2893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Scanning and Enumeration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2283575" y="811125"/>
            <a:ext cx="4615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Inspection of site using curl: (found AJAX &amp; JSON)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76" y="1183600"/>
            <a:ext cx="4488851" cy="39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Hacking http://rnddev.azurewebsites.net/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885900" y="451575"/>
            <a:ext cx="137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Exploitation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3223050" y="841575"/>
            <a:ext cx="2697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Sniper Attack 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BurpSuit</a:t>
            </a: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171825"/>
            <a:ext cx="5095451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